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17/05/2018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ángulo 37">
            <a:extLst>
              <a:ext uri="{FF2B5EF4-FFF2-40B4-BE49-F238E27FC236}">
                <a16:creationId xmlns="" xmlns:a16="http://schemas.microsoft.com/office/drawing/2014/main" id="{F8B9F2D4-B5DA-4DF6-B74E-697A05715917}"/>
              </a:ext>
            </a:extLst>
          </p:cNvPr>
          <p:cNvSpPr/>
          <p:nvPr/>
        </p:nvSpPr>
        <p:spPr>
          <a:xfrm>
            <a:off x="261421" y="549468"/>
            <a:ext cx="8417169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es-ES" sz="3200" dirty="0">
              <a:latin typeface="Arial Narrow" panose="020B0606020202030204" pitchFamily="34" charset="0"/>
            </a:endParaRPr>
          </a:p>
          <a:p>
            <a:pPr algn="ctr">
              <a:lnSpc>
                <a:spcPct val="150000"/>
              </a:lnSpc>
            </a:pPr>
            <a:endParaRPr lang="es-ES" sz="3200" dirty="0" smtClean="0"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</a:pPr>
            <a:endParaRPr lang="es-MX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</a:pPr>
            <a:endParaRPr lang="es-MX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</a:pPr>
            <a:endParaRPr lang="es-MX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</a:pPr>
            <a:endParaRPr lang="es-MX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</a:pPr>
            <a:endParaRPr lang="es-MX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</a:pPr>
            <a:endParaRPr lang="es-MX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</a:pPr>
            <a:endParaRPr lang="es-MX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r">
              <a:lnSpc>
                <a:spcPct val="150000"/>
              </a:lnSpc>
            </a:pPr>
            <a:r>
              <a:rPr lang="es-MX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Nota</a:t>
            </a:r>
            <a:r>
              <a:rPr lang="es-MX" b="1" dirty="0">
                <a:solidFill>
                  <a:prstClr val="black"/>
                </a:solidFill>
                <a:latin typeface="Arial Narrow" panose="020B0606020202030204" pitchFamily="34" charset="0"/>
              </a:rPr>
              <a:t>: </a:t>
            </a:r>
            <a:r>
              <a:rPr lang="es-MX" dirty="0">
                <a:solidFill>
                  <a:prstClr val="black"/>
                </a:solidFill>
                <a:latin typeface="Arial Narrow" panose="020B0606020202030204" pitchFamily="34" charset="0"/>
              </a:rPr>
              <a:t>No se generaron gastos de representación</a:t>
            </a:r>
          </a:p>
          <a:p>
            <a:pPr lvl="0" algn="r">
              <a:lnSpc>
                <a:spcPct val="150000"/>
              </a:lnSpc>
            </a:pPr>
            <a:endParaRPr lang="es-ES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150000"/>
              </a:lnSpc>
            </a:pPr>
            <a:endParaRPr lang="es-ES" sz="3200" dirty="0">
              <a:latin typeface="Arial Narrow" panose="020B060602020203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53CFA59D-85B9-4C6C-B24E-1C53F1DCFDBD}"/>
              </a:ext>
            </a:extLst>
          </p:cNvPr>
          <p:cNvSpPr txBox="1"/>
          <p:nvPr/>
        </p:nvSpPr>
        <p:spPr>
          <a:xfrm>
            <a:off x="1313645" y="6076871"/>
            <a:ext cx="7804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300" dirty="0" smtClean="0">
                <a:solidFill>
                  <a:schemeClr val="bg1"/>
                </a:solidFill>
              </a:rPr>
              <a:t>Responsable de generar la información: </a:t>
            </a:r>
            <a:r>
              <a:rPr lang="es-MX" sz="1300" dirty="0">
                <a:solidFill>
                  <a:schemeClr val="bg1"/>
                </a:solidFill>
              </a:rPr>
              <a:t>C.P. Silvia Gabriela Saucedo Muñoz, Directora de Recursos Financieros</a:t>
            </a:r>
            <a:endParaRPr lang="es-MX" sz="1300" dirty="0" smtClean="0">
              <a:solidFill>
                <a:schemeClr val="bg1"/>
              </a:solidFill>
            </a:endParaRPr>
          </a:p>
          <a:p>
            <a:pPr algn="r"/>
            <a:r>
              <a:rPr lang="es-MX" sz="1300" dirty="0" smtClean="0">
                <a:solidFill>
                  <a:schemeClr val="bg1"/>
                </a:solidFill>
              </a:rPr>
              <a:t>Fecha de actualización: </a:t>
            </a:r>
            <a:r>
              <a:rPr lang="es-MX" sz="1300" dirty="0" smtClean="0">
                <a:solidFill>
                  <a:schemeClr val="bg1"/>
                </a:solidFill>
              </a:rPr>
              <a:t>01 junio </a:t>
            </a:r>
            <a:r>
              <a:rPr lang="es-MX" sz="1300" dirty="0" smtClean="0">
                <a:solidFill>
                  <a:schemeClr val="bg1"/>
                </a:solidFill>
              </a:rPr>
              <a:t>2018</a:t>
            </a:r>
            <a:endParaRPr lang="es-MX" sz="1300" dirty="0">
              <a:solidFill>
                <a:schemeClr val="bg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9847" y="849519"/>
            <a:ext cx="81203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s-ES" sz="3200" dirty="0">
                <a:solidFill>
                  <a:prstClr val="black"/>
                </a:solidFill>
                <a:latin typeface="Arial Narrow" panose="020B0606020202030204" pitchFamily="34" charset="0"/>
              </a:rPr>
              <a:t>A la fecha de conclusión del mes de </a:t>
            </a:r>
            <a:r>
              <a:rPr lang="es-ES" sz="32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Mayo </a:t>
            </a:r>
            <a:r>
              <a:rPr lang="es-ES" sz="32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de </a:t>
            </a:r>
            <a:r>
              <a:rPr lang="es-ES" sz="32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2018</a:t>
            </a:r>
            <a:r>
              <a:rPr lang="es-ES" sz="32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, </a:t>
            </a:r>
            <a:r>
              <a:rPr lang="es-ES" sz="3200" dirty="0">
                <a:solidFill>
                  <a:prstClr val="black"/>
                </a:solidFill>
                <a:latin typeface="Arial Narrow" panose="020B0606020202030204" pitchFamily="34" charset="0"/>
              </a:rPr>
              <a:t>no se </a:t>
            </a:r>
            <a:r>
              <a:rPr lang="es-ES" sz="32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generaron viáticos de personal del </a:t>
            </a:r>
            <a:endParaRPr lang="es-ES" sz="32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 algn="ctr">
              <a:lnSpc>
                <a:spcPct val="150000"/>
              </a:lnSpc>
            </a:pPr>
            <a:r>
              <a:rPr lang="es-ES" sz="3200" dirty="0">
                <a:solidFill>
                  <a:prstClr val="black"/>
                </a:solidFill>
                <a:latin typeface="Arial Narrow" panose="020B0606020202030204" pitchFamily="34" charset="0"/>
              </a:rPr>
              <a:t>Tribunal de Conciliación y Arbitraje del Poder Judicial del Estado de Coahuila de </a:t>
            </a:r>
            <a:r>
              <a:rPr lang="es-ES" sz="32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Zaragoza</a:t>
            </a:r>
            <a:endParaRPr lang="es-ES" sz="32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17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65</Words>
  <Application>Microsoft Office PowerPoint</Application>
  <PresentationFormat>Carta (216 x 279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27</cp:revision>
  <dcterms:created xsi:type="dcterms:W3CDTF">2017-10-16T15:52:26Z</dcterms:created>
  <dcterms:modified xsi:type="dcterms:W3CDTF">2018-05-17T15:03:08Z</dcterms:modified>
</cp:coreProperties>
</file>